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50183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6" d="100"/>
          <a:sy n="16" d="100"/>
        </p:scale>
        <p:origin x="6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367586"/>
            <a:ext cx="27539395" cy="15673046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3645045"/>
            <a:ext cx="24299466" cy="10869004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0F2-3570-4B0B-9622-F8F30B480DC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C42-988F-4E82-B198-DF032BEB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1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0F2-3570-4B0B-9622-F8F30B480DC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C42-988F-4E82-B198-DF032BEB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2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96809"/>
            <a:ext cx="6986096" cy="38150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96809"/>
            <a:ext cx="20553298" cy="381509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0F2-3570-4B0B-9622-F8F30B480DC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C42-988F-4E82-B198-DF032BEB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9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0F2-3570-4B0B-9622-F8F30B480DC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C42-988F-4E82-B198-DF032BEB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9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1223332"/>
            <a:ext cx="27944386" cy="18726369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30126860"/>
            <a:ext cx="27944386" cy="9847755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0F2-3570-4B0B-9622-F8F30B480DC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C42-988F-4E82-B198-DF032BEB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9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984045"/>
            <a:ext cx="13769697" cy="28563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984045"/>
            <a:ext cx="13769697" cy="28563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0F2-3570-4B0B-9622-F8F30B480DC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C42-988F-4E82-B198-DF032BEB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96819"/>
            <a:ext cx="27944386" cy="8701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1035746"/>
            <a:ext cx="13706415" cy="5408448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6444194"/>
            <a:ext cx="13706415" cy="24186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1035746"/>
            <a:ext cx="13773917" cy="5408448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6444194"/>
            <a:ext cx="13773917" cy="24186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0F2-3570-4B0B-9622-F8F30B480DC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C42-988F-4E82-B198-DF032BEB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3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0F2-3570-4B0B-9622-F8F30B480DC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C42-988F-4E82-B198-DF032BEB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3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0F2-3570-4B0B-9622-F8F30B480DC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C42-988F-4E82-B198-DF032BEB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001222"/>
            <a:ext cx="10449614" cy="10504276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481815"/>
            <a:ext cx="16402140" cy="31992189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3505497"/>
            <a:ext cx="10449614" cy="25020605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0F2-3570-4B0B-9622-F8F30B480DC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C42-988F-4E82-B198-DF032BEB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3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001222"/>
            <a:ext cx="10449614" cy="10504276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481815"/>
            <a:ext cx="16402140" cy="31992189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3505497"/>
            <a:ext cx="10449614" cy="25020605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0F2-3570-4B0B-9622-F8F30B480DC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7C42-988F-4E82-B198-DF032BEB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96819"/>
            <a:ext cx="27944386" cy="8701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984045"/>
            <a:ext cx="27944386" cy="28563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1725328"/>
            <a:ext cx="7289840" cy="2396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180F2-3570-4B0B-9622-F8F30B480DCF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1725328"/>
            <a:ext cx="10934760" cy="2396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1725328"/>
            <a:ext cx="7289840" cy="2396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27C42-988F-4E82-B198-DF032BEBE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9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EC0D26-7A1B-42B8-A51C-7F7BFC68D90D}"/>
              </a:ext>
            </a:extLst>
          </p:cNvPr>
          <p:cNvSpPr txBox="1"/>
          <p:nvPr/>
        </p:nvSpPr>
        <p:spPr>
          <a:xfrm>
            <a:off x="2248116" y="10637734"/>
            <a:ext cx="27903055" cy="1094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/>
              <a:t>You can design your poster according to your findings</a:t>
            </a:r>
          </a:p>
          <a:p>
            <a:r>
              <a:rPr lang="en-US" sz="5500" dirty="0"/>
              <a:t>Sub topics : you can select the font sizes Use 30 font size, Times new roman </a:t>
            </a:r>
          </a:p>
          <a:p>
            <a:endParaRPr lang="en-US" sz="5500" dirty="0"/>
          </a:p>
          <a:p>
            <a:r>
              <a:rPr lang="en-US" sz="5400" dirty="0"/>
              <a:t>For the content: Use 24 font size ( or suitable size) , Times new roman</a:t>
            </a:r>
          </a:p>
          <a:p>
            <a:endParaRPr lang="en-US" sz="5400" dirty="0"/>
          </a:p>
          <a:p>
            <a:pPr marL="914400" indent="-914400">
              <a:buFont typeface="+mj-lt"/>
              <a:buAutoNum type="arabicPeriod"/>
            </a:pPr>
            <a:r>
              <a:rPr lang="en-US" sz="5400" dirty="0"/>
              <a:t>Poster Should contain: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/>
              <a:t>Abstract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/>
              <a:t>Introduction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/>
              <a:t>Methods and Materials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/>
              <a:t>Results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/>
              <a:t>Discussion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/>
              <a:t>Conclusion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/>
              <a:t>References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FD1E1-2D2A-4855-8834-96FCFE592805}"/>
              </a:ext>
            </a:extLst>
          </p:cNvPr>
          <p:cNvSpPr txBox="1"/>
          <p:nvPr/>
        </p:nvSpPr>
        <p:spPr>
          <a:xfrm>
            <a:off x="2098091" y="3639590"/>
            <a:ext cx="282031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 : Names front - Size 40 Times new roman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University or Department Names front Size 30 Times new roman </a:t>
            </a:r>
          </a:p>
          <a:p>
            <a:pPr algn="ctr"/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University or Department Names</a:t>
            </a:r>
          </a:p>
          <a:p>
            <a:pPr algn="ctr"/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University or Department Names</a:t>
            </a:r>
          </a:p>
          <a:p>
            <a:pPr algn="ctr"/>
            <a:endParaRPr lang="en-US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0D802-710F-4085-84B9-2E6D4B848675}"/>
              </a:ext>
            </a:extLst>
          </p:cNvPr>
          <p:cNvSpPr txBox="1"/>
          <p:nvPr/>
        </p:nvSpPr>
        <p:spPr>
          <a:xfrm>
            <a:off x="2098091" y="1217213"/>
            <a:ext cx="28203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Your Tittle here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Size 54 Times new roman</a:t>
            </a:r>
          </a:p>
        </p:txBody>
      </p:sp>
    </p:spTree>
    <p:extLst>
      <p:ext uri="{BB962C8B-B14F-4D97-AF65-F5344CB8AC3E}">
        <p14:creationId xmlns:p14="http://schemas.microsoft.com/office/powerpoint/2010/main" val="3553480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100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Ajith</dc:creator>
  <cp:lastModifiedBy>Admin</cp:lastModifiedBy>
  <cp:revision>3</cp:revision>
  <dcterms:created xsi:type="dcterms:W3CDTF">2024-03-03T07:55:36Z</dcterms:created>
  <dcterms:modified xsi:type="dcterms:W3CDTF">2024-03-03T08:28:31Z</dcterms:modified>
</cp:coreProperties>
</file>