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52" d="100"/>
          <a:sy n="52" d="100"/>
        </p:scale>
        <p:origin x="36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0807B-7813-4E1B-80AC-33D63F44E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7612DA-67B3-4B74-91DB-BC692FA16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D66A5-6BDC-4EB8-A44E-4244107BB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9986B-4FF5-42DA-BBEE-3AC8E493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A4937-0FE9-43CC-A609-C124F86E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7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A5FE7-3B38-483D-A8CE-2375F009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355AE-7FF2-47E1-99ED-8C894945B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A9F5E-4858-49F7-917C-C96775F54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C2FB7-687D-470C-BD26-01E59EAC8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90EF5-006C-4D56-94E4-D6CF1B4A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5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7401C8-372F-44CF-8201-A5C1DCEC8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4445A-E9D4-4DEB-84FF-C73F82E1D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694BE-924B-44E0-B18B-F2BA5D77E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DDAB5-4260-42F3-A587-59F02623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23524-7AC6-4F33-BBD5-CBA8EDD9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6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12C6-D54C-46B3-97A1-8CA9C72D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D55F4-55FB-40CD-881A-C185CD4CE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5887C-65CB-4B0B-B31D-17BE2BFB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F1D5F-4FD4-4913-B953-4EE4940C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9068C-463F-438D-897B-2A9EDCBC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3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2D38-48DB-4803-97A1-9514F726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E8031-7EA8-40C8-BBC6-4CB833557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E6ED7-3DD0-4D73-9391-C3375262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06E12-D983-434E-975C-2FFFE7F16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85C25-D00C-4B0B-A053-046937F1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3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58DC-AA81-4D6E-9FE1-C1809DA9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0B5A5-3C58-4F92-8E68-E3C212E99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5F662-D7D5-43D0-AD85-40910CFCA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775E5-BED2-4C13-A6DC-283B31F52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F1F3F-6BF5-4F06-B693-0282A0AE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434EE-BDEA-4EAB-A19C-A7333B49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7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2236-4287-4B1E-B3F7-62DF4A8AA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E6870-E1B4-4076-B60A-7E5FC7B38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4296F-941F-496D-B7F7-49571F36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19DE1-304A-4DCC-B226-0AF04848F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E9F35-22A0-41CE-B3E9-358AC2CD2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D6D54B-5052-4143-91B5-E2380B1A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92728-AFE5-42B2-9A35-0DCCACD0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45B19-9321-4BEA-A835-F23F65E6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2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FC468-2B08-4A5D-8EFE-4DF173D7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503CE8-8302-4953-892F-D7B431D56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D690F-D05D-4370-BD4A-1980CDC6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0A349-B3B9-4EE4-A39F-FC6859B87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9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4B806A-78B9-4282-8BF6-672C0221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45E37-0C05-4175-A8D6-55B53CE0D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E6197-10BB-420D-8E3B-DDD8F1AE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3AF3-BA23-4964-9C58-1B8E6B71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C4EE3-B3FA-4030-9DAE-8C95747E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05F3E-394D-43F5-8472-6686F6BE2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356FF-7FAD-427D-B774-AD866AE88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73DCD-92EC-4D7F-A33A-DB872ABF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4FDE7-CCC1-416F-942F-DD637669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4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EC2B-A496-49AC-B986-DDBE7BD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9890D3-9411-406F-B5CB-7B4680336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6CC54-BBDA-4B7F-A9DF-14406A69F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7BEFE-01D9-4D19-A505-E773C019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36ADA-0BA1-4B9D-B87E-D30D25231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3A7DA-852B-41C3-92A9-2B234637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7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8A9AC1-0176-40EA-95A3-8AB875348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50622-8EB2-465A-8C02-51BE93A5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3041B-4DAE-4714-9C9A-2C94B721D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3C664-D8B1-4CCD-8BFF-42E7E22801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952BB-03C1-47C7-9CFB-A8060FA30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597CF-AC59-4A0B-9765-F1FEAD9FE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7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82DBCE-DF43-4FE7-8EA5-DED3BFCDE6C9}"/>
              </a:ext>
            </a:extLst>
          </p:cNvPr>
          <p:cNvSpPr txBox="1"/>
          <p:nvPr/>
        </p:nvSpPr>
        <p:spPr>
          <a:xfrm>
            <a:off x="694267" y="4598885"/>
            <a:ext cx="263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Abstract ID: xxx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DC51D-C333-402F-A576-F662E469F412}"/>
              </a:ext>
            </a:extLst>
          </p:cNvPr>
          <p:cNvSpPr txBox="1"/>
          <p:nvPr/>
        </p:nvSpPr>
        <p:spPr>
          <a:xfrm>
            <a:off x="0" y="2123074"/>
            <a:ext cx="1219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Title of the Abstract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20B3886-1427-4554-9749-9E3BE27260E3}"/>
              </a:ext>
            </a:extLst>
          </p:cNvPr>
          <p:cNvSpPr txBox="1">
            <a:spLocks/>
          </p:cNvSpPr>
          <p:nvPr/>
        </p:nvSpPr>
        <p:spPr>
          <a:xfrm>
            <a:off x="4070132" y="3661957"/>
            <a:ext cx="10477233" cy="235211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PH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Co-Authors</a:t>
            </a:r>
            <a:r>
              <a:rPr lang="en-PH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PH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en-PH" sz="16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PH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Author</a:t>
            </a:r>
            <a:r>
              <a:rPr lang="en-PH" sz="16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PH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Author</a:t>
            </a:r>
            <a:r>
              <a:rPr lang="en-PH" sz="16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PH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Author</a:t>
            </a:r>
            <a:r>
              <a:rPr lang="en-PH" sz="16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PH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Author</a:t>
            </a:r>
            <a:r>
              <a:rPr lang="en-PH" sz="16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PH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Author</a:t>
            </a:r>
            <a:r>
              <a:rPr lang="en-PH" sz="16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PH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PH" sz="1600" i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, Faculty , University of Ruhuna, City, Sri Lanka.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, Faculty , University of Ruhuna, City, Sri Lanka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Name, Address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85413E-E22E-4817-92AB-D1BFE7079F0C}"/>
              </a:ext>
            </a:extLst>
          </p:cNvPr>
          <p:cNvSpPr txBox="1"/>
          <p:nvPr/>
        </p:nvSpPr>
        <p:spPr>
          <a:xfrm>
            <a:off x="0" y="548270"/>
            <a:ext cx="1219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Academic Sessions and Vice-Chancellor’s Awards – 2024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University of Ruhuna 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F26684-31CF-4504-B2B5-C1CA34212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4" y="175817"/>
            <a:ext cx="1173646" cy="1637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D31A55-BDF0-4534-AC0C-4D68937B66AC}"/>
              </a:ext>
            </a:extLst>
          </p:cNvPr>
          <p:cNvSpPr txBox="1"/>
          <p:nvPr/>
        </p:nvSpPr>
        <p:spPr>
          <a:xfrm>
            <a:off x="166624" y="6220518"/>
            <a:ext cx="263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20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March 2024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BE5CF8-3519-4661-A712-2512ACF5CDF3}"/>
              </a:ext>
            </a:extLst>
          </p:cNvPr>
          <p:cNvSpPr txBox="1"/>
          <p:nvPr/>
        </p:nvSpPr>
        <p:spPr>
          <a:xfrm>
            <a:off x="2806129" y="6312851"/>
            <a:ext cx="823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Organized by: </a:t>
            </a:r>
            <a:r>
              <a:rPr lang="en-US" dirty="0"/>
              <a:t>Faculty of Graduate Studies and Library, University of Ruhuna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4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1982F2-FC26-4170-BD58-A44FE8026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215836"/>
            <a:ext cx="10515600" cy="914400"/>
          </a:xfrm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EA04F3-B463-439F-A1B0-6C5380FE0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6" y="1028831"/>
            <a:ext cx="11496869" cy="506077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9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1982F2-FC26-4170-BD58-A44FE8026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215836"/>
            <a:ext cx="10515600" cy="914400"/>
          </a:xfrm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EA04F3-B463-439F-A1B0-6C5380FE0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6" y="1028831"/>
            <a:ext cx="11496869" cy="506077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27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E2FA11-94BC-4B8B-A0DF-D519E64A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3504"/>
            <a:ext cx="10515600" cy="914400"/>
          </a:xfrm>
        </p:spPr>
        <p:txBody>
          <a:bodyPr>
            <a:noAutofit/>
          </a:bodyPr>
          <a:lstStyle/>
          <a:p>
            <a:pPr algn="ctr"/>
            <a:r>
              <a:rPr lang="en-US" sz="1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828851-2C0F-40F4-B309-D5F70819BEF9}"/>
              </a:ext>
            </a:extLst>
          </p:cNvPr>
          <p:cNvSpPr txBox="1"/>
          <p:nvPr/>
        </p:nvSpPr>
        <p:spPr>
          <a:xfrm>
            <a:off x="0" y="3254144"/>
            <a:ext cx="1219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Academic Sessions and Vice-Chancellor’s Awards – 2024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University of Ruhuna 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3CB87-36C4-49C8-8BAF-FB43A0F1F38C}"/>
              </a:ext>
            </a:extLst>
          </p:cNvPr>
          <p:cNvSpPr txBox="1"/>
          <p:nvPr/>
        </p:nvSpPr>
        <p:spPr>
          <a:xfrm>
            <a:off x="0" y="451188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"Nurturing Excellence in Research: Boosting Empowerment-Oriented Advances in Academic Productivity"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5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295B16-F3E1-4430-BC55-3C738AFE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215836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EA6EB29-4E22-4F56-B31F-AEC58550E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6" y="1028831"/>
            <a:ext cx="11496869" cy="506077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9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FB2DC7-C908-4903-96C4-89BCCBC36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215836"/>
            <a:ext cx="10515600" cy="914400"/>
          </a:xfrm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A4C6C52-D381-4C12-8DC4-174EE7115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6" y="1028831"/>
            <a:ext cx="11496869" cy="506077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3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D858EF-84EF-4BE6-B93A-0DF62B9E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215836"/>
            <a:ext cx="10515600" cy="914400"/>
          </a:xfrm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DBBEEAD-8F57-4437-AE8B-76FFAF08E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6" y="1028831"/>
            <a:ext cx="11496869" cy="506077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8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078415-BCE8-40B2-9FA9-81EBACB9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215836"/>
            <a:ext cx="10515600" cy="914400"/>
          </a:xfrm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51CAA0E-50FF-466E-8621-817D4DE46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6" y="1028831"/>
            <a:ext cx="11496869" cy="506077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EB58DC-DE32-42F6-9228-D6B9DF9B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215836"/>
            <a:ext cx="10515600" cy="914400"/>
          </a:xfrm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6642AAC-D792-42C2-AE69-57519F5F3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6" y="1028831"/>
            <a:ext cx="11496869" cy="506077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0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FC4CD8-578E-4B51-9E8E-0283C13C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215836"/>
            <a:ext cx="10515600" cy="914400"/>
          </a:xfrm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C0E20E-857C-4248-924F-F3540D22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6" y="1028831"/>
            <a:ext cx="11496869" cy="506077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4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4E4B79-BD0A-4D57-BA3F-82AB2119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215836"/>
            <a:ext cx="10515600" cy="914400"/>
          </a:xfrm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AB3C24-43A7-407A-89F1-87B02F9D0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6" y="1028831"/>
            <a:ext cx="11496869" cy="506077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72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1982F2-FC26-4170-BD58-A44FE8026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215836"/>
            <a:ext cx="10515600" cy="914400"/>
          </a:xfrm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EA04F3-B463-439F-A1B0-6C5380FE0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6" y="1028831"/>
            <a:ext cx="11496869" cy="506077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8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115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Times New Roman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Ajith</dc:creator>
  <cp:lastModifiedBy>Admin</cp:lastModifiedBy>
  <cp:revision>8</cp:revision>
  <dcterms:created xsi:type="dcterms:W3CDTF">2024-03-03T07:02:05Z</dcterms:created>
  <dcterms:modified xsi:type="dcterms:W3CDTF">2024-03-03T08:24:06Z</dcterms:modified>
</cp:coreProperties>
</file>